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8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DF3"/>
    <a:srgbClr val="FF99CC"/>
    <a:srgbClr val="FCC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4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9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85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013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1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58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3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8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75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1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4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1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3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01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42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.m4a"/><Relationship Id="rId7" Type="http://schemas.openxmlformats.org/officeDocument/2006/relationships/image" Target="../media/image9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6.jpeg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audio" Target="../media/media3.m4a"/><Relationship Id="rId10" Type="http://schemas.openxmlformats.org/officeDocument/2006/relationships/image" Target="../media/image15.png"/><Relationship Id="rId4" Type="http://schemas.microsoft.com/office/2007/relationships/media" Target="../media/media3.m4a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mp4"/><Relationship Id="rId7" Type="http://schemas.openxmlformats.org/officeDocument/2006/relationships/image" Target="../media/image6.jpeg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m4a"/><Relationship Id="rId10" Type="http://schemas.openxmlformats.org/officeDocument/2006/relationships/image" Target="../media/image12.png"/><Relationship Id="rId4" Type="http://schemas.microsoft.com/office/2007/relationships/media" Target="../media/media5.m4a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9BD4FC-1904-42A5-AEDA-E909F849C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0" b="71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FB82A-D50C-43F8-A919-691E12CB0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7701" y="3298597"/>
            <a:ext cx="6436104" cy="1052422"/>
          </a:xfrm>
        </p:spPr>
        <p:txBody>
          <a:bodyPr>
            <a:normAutofit fontScale="90000"/>
          </a:bodyPr>
          <a:lstStyle/>
          <a:p>
            <a:pPr algn="l"/>
            <a:r>
              <a:rPr lang="en-AU" sz="4400" dirty="0"/>
              <a:t>Divorce and Occupation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6707C-E097-43B0-ACE2-29503B911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7701" y="4351019"/>
            <a:ext cx="6436104" cy="859479"/>
          </a:xfrm>
        </p:spPr>
        <p:txBody>
          <a:bodyPr>
            <a:normAutofit/>
          </a:bodyPr>
          <a:lstStyle/>
          <a:p>
            <a:pPr algn="l"/>
            <a:r>
              <a:rPr lang="en-AU" sz="1800" dirty="0">
                <a:solidFill>
                  <a:srgbClr val="9C4DC3"/>
                </a:solidFill>
              </a:rPr>
              <a:t>VODCAST ASSIGNMENT 1</a:t>
            </a:r>
          </a:p>
          <a:p>
            <a:pPr algn="l"/>
            <a:r>
              <a:rPr lang="en-AU" sz="1800" dirty="0">
                <a:solidFill>
                  <a:srgbClr val="9C4DC3"/>
                </a:solidFill>
              </a:rPr>
              <a:t>							      </a:t>
            </a:r>
            <a:r>
              <a:rPr lang="en-AU" sz="1800" dirty="0">
                <a:solidFill>
                  <a:schemeClr val="accent6"/>
                </a:solidFill>
              </a:rPr>
              <a:t>-Varun Ramesh (s3797675)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62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5FBC-02B8-4482-80D0-03DF7651C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12" y="480058"/>
            <a:ext cx="5538555" cy="288702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DFC9C6-C902-490D-8309-E66AD1C1A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365" y="3490912"/>
            <a:ext cx="5538555" cy="288702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76702-F52E-4DA9-A14B-1D3199A1CE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12" y="3527955"/>
            <a:ext cx="5538554" cy="284998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5D9AD0-351E-4D57-9830-A311FCF8D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176433" y="475986"/>
            <a:ext cx="5538554" cy="28499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9A8838-14C7-449B-9975-5B622D4E9A7C}"/>
              </a:ext>
            </a:extLst>
          </p:cNvPr>
          <p:cNvSpPr/>
          <p:nvPr/>
        </p:nvSpPr>
        <p:spPr>
          <a:xfrm>
            <a:off x="7136155" y="586180"/>
            <a:ext cx="3807166" cy="25603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Employed and not in Labor Force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E8CA76-DD29-434B-81E5-6F98D465186C}"/>
              </a:ext>
            </a:extLst>
          </p:cNvPr>
          <p:cNvSpPr/>
          <p:nvPr/>
        </p:nvSpPr>
        <p:spPr>
          <a:xfrm>
            <a:off x="1485224" y="586180"/>
            <a:ext cx="3644583" cy="25603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b="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Unemployed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92F53-C67D-4C98-885C-A19AEDD2E5D3}"/>
              </a:ext>
            </a:extLst>
          </p:cNvPr>
          <p:cNvSpPr/>
          <p:nvPr/>
        </p:nvSpPr>
        <p:spPr>
          <a:xfrm>
            <a:off x="1491675" y="3847572"/>
            <a:ext cx="3765176" cy="25603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 School Education</a:t>
            </a:r>
            <a:endParaRPr lang="en-US" sz="1200" b="0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924105-BA3D-4B04-A9BA-1D035858F5A6}"/>
              </a:ext>
            </a:extLst>
          </p:cNvPr>
          <p:cNvSpPr/>
          <p:nvPr/>
        </p:nvSpPr>
        <p:spPr>
          <a:xfrm>
            <a:off x="7191937" y="3847572"/>
            <a:ext cx="3751384" cy="25603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b="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Graduate</a:t>
            </a:r>
            <a:endParaRPr lang="en-US" sz="12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B996130F-9722-46B2-8C06-CAF38E77E90B}"/>
              </a:ext>
            </a:extLst>
          </p:cNvPr>
          <p:cNvSpPr/>
          <p:nvPr/>
        </p:nvSpPr>
        <p:spPr>
          <a:xfrm>
            <a:off x="4306309" y="1412111"/>
            <a:ext cx="242015" cy="16112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B07DC6-C13B-4719-8635-41AFCC28AE82}"/>
              </a:ext>
            </a:extLst>
          </p:cNvPr>
          <p:cNvSpPr txBox="1"/>
          <p:nvPr/>
        </p:nvSpPr>
        <p:spPr>
          <a:xfrm>
            <a:off x="4668974" y="1338784"/>
            <a:ext cx="73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Male</a:t>
            </a:r>
          </a:p>
        </p:txBody>
      </p:sp>
      <p:sp>
        <p:nvSpPr>
          <p:cNvPr id="45" name="Flowchart: Alternate Process 44">
            <a:extLst>
              <a:ext uri="{FF2B5EF4-FFF2-40B4-BE49-F238E27FC236}">
                <a16:creationId xmlns:a16="http://schemas.microsoft.com/office/drawing/2014/main" id="{77967840-2F0A-410F-BE44-B809EE2165A6}"/>
              </a:ext>
            </a:extLst>
          </p:cNvPr>
          <p:cNvSpPr/>
          <p:nvPr/>
        </p:nvSpPr>
        <p:spPr>
          <a:xfrm>
            <a:off x="4294208" y="1705078"/>
            <a:ext cx="242016" cy="161125"/>
          </a:xfrm>
          <a:prstGeom prst="flowChartAlternateProcess">
            <a:avLst/>
          </a:prstGeom>
          <a:solidFill>
            <a:srgbClr val="0DD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D83CE7-1D07-4D82-8BCD-9F453D045571}"/>
              </a:ext>
            </a:extLst>
          </p:cNvPr>
          <p:cNvSpPr txBox="1"/>
          <p:nvPr/>
        </p:nvSpPr>
        <p:spPr>
          <a:xfrm>
            <a:off x="4668975" y="1610048"/>
            <a:ext cx="103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Female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6147DAE-7EEA-40AF-BCA9-72B87C4AD3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63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50"/>
    </mc:Choice>
    <mc:Fallback>
      <p:transition spd="slow" advTm="3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FC6CD-FFC8-4B04-A051-3AE859C9E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582" y="640927"/>
            <a:ext cx="2806071" cy="42644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C47B0B-1E04-4E43-B600-E87C5023573E}"/>
              </a:ext>
            </a:extLst>
          </p:cNvPr>
          <p:cNvSpPr/>
          <p:nvPr/>
        </p:nvSpPr>
        <p:spPr>
          <a:xfrm>
            <a:off x="8797894" y="-52357"/>
            <a:ext cx="301544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 Occupations with </a:t>
            </a:r>
            <a:r>
              <a:rPr lang="en-US" sz="16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highest </a:t>
            </a:r>
            <a:r>
              <a:rPr lang="en-US" sz="16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divorce rate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58F0E372-A1D1-4F57-93A8-F9CD7E791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157" y="532417"/>
            <a:ext cx="2812406" cy="43729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FBDD04-FEF0-4D28-A5A2-A8A3AB4E0F85}"/>
              </a:ext>
            </a:extLst>
          </p:cNvPr>
          <p:cNvSpPr/>
          <p:nvPr/>
        </p:nvSpPr>
        <p:spPr>
          <a:xfrm>
            <a:off x="459302" y="-44202"/>
            <a:ext cx="28124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 Occupations with </a:t>
            </a:r>
            <a:r>
              <a:rPr lang="en-US" sz="1600" b="1" cap="none" spc="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lowest </a:t>
            </a:r>
            <a:r>
              <a:rPr lang="en-US" sz="16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divorce rate</a:t>
            </a:r>
          </a:p>
        </p:txBody>
      </p:sp>
      <p:pic>
        <p:nvPicPr>
          <p:cNvPr id="21" name="Screen Recording 20">
            <a:hlinkClick r:id="" action="ppaction://media"/>
            <a:extLst>
              <a:ext uri="{FF2B5EF4-FFF2-40B4-BE49-F238E27FC236}">
                <a16:creationId xmlns:a16="http://schemas.microsoft.com/office/drawing/2014/main" id="{AB992789-5CD0-45E9-A83A-226D634765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488.344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71709" y="540574"/>
            <a:ext cx="5639730" cy="569818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865073-ACAB-4930-ACA7-F83555D2D91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855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82"/>
    </mc:Choice>
    <mc:Fallback>
      <p:transition spd="slow" advTm="36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8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043" objId="21"/>
        <p14:stopEvt time="36482" objId="21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061013-8F19-4142-B624-F23ED42ED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Screen Recording 20">
            <a:hlinkClick r:id="" action="ppaction://media"/>
            <a:extLst>
              <a:ext uri="{FF2B5EF4-FFF2-40B4-BE49-F238E27FC236}">
                <a16:creationId xmlns:a16="http://schemas.microsoft.com/office/drawing/2014/main" id="{BB302BEC-7B53-47C7-A8B3-841EEE4A5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9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EE5C9DB-5EBD-426D-BAFB-03E5BA20ABD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446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40"/>
    </mc:Choice>
    <mc:Fallback>
      <p:transition spd="slow" advTm="32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02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446" objId="21"/>
        <p14:stopEvt time="32840" objId="21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99807-E528-4330-9DFA-67704F809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6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 b="1">
                <a:cs typeface="FreesiaUPC" panose="020B0502040204020203" pitchFamily="34" charset="-34"/>
              </a:rPr>
              <a:t>Happily Ever After?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eart 3">
            <a:extLst>
              <a:ext uri="{FF2B5EF4-FFF2-40B4-BE49-F238E27FC236}">
                <a16:creationId xmlns:a16="http://schemas.microsoft.com/office/drawing/2014/main" id="{FD4FAE8B-D53E-4762-929D-E80A76C42CBF}"/>
              </a:ext>
            </a:extLst>
          </p:cNvPr>
          <p:cNvSpPr/>
          <p:nvPr/>
        </p:nvSpPr>
        <p:spPr>
          <a:xfrm>
            <a:off x="445653" y="1652586"/>
            <a:ext cx="3486150" cy="3552825"/>
          </a:xfrm>
          <a:prstGeom prst="hear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45B805-CAFD-48B6-AB18-3B04CA041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1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4"/>
    </mc:Choice>
    <mc:Fallback>
      <p:transition spd="slow" advTm="7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9C4DC3"/>
      </a:accent1>
      <a:accent2>
        <a:srgbClr val="694EB9"/>
      </a:accent2>
      <a:accent3>
        <a:srgbClr val="4D60C3"/>
      </a:accent3>
      <a:accent4>
        <a:srgbClr val="3B7FB1"/>
      </a:accent4>
      <a:accent5>
        <a:srgbClr val="46B2B3"/>
      </a:accent5>
      <a:accent6>
        <a:srgbClr val="3BB181"/>
      </a:accent6>
      <a:hlink>
        <a:srgbClr val="358EA1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49</Words>
  <Application>Microsoft Office PowerPoint</Application>
  <PresentationFormat>Widescreen</PresentationFormat>
  <Paragraphs>12</Paragraphs>
  <Slides>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Bookman Old Style</vt:lpstr>
      <vt:lpstr>Franklin Gothic Book</vt:lpstr>
      <vt:lpstr>Wingdings 2</vt:lpstr>
      <vt:lpstr>SlateVTI</vt:lpstr>
      <vt:lpstr>Divorce and Occupation</vt:lpstr>
      <vt:lpstr>PowerPoint Presentation</vt:lpstr>
      <vt:lpstr>PowerPoint Presentation</vt:lpstr>
      <vt:lpstr>PowerPoint Presentation</vt:lpstr>
      <vt:lpstr>Happily Ever After?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Divorce and Occupation</dc:title>
  <dc:creator>Varun Ramesh</dc:creator>
  <cp:lastModifiedBy>Varun Ramesh</cp:lastModifiedBy>
  <cp:revision>13</cp:revision>
  <dcterms:created xsi:type="dcterms:W3CDTF">2020-03-22T01:22:33Z</dcterms:created>
  <dcterms:modified xsi:type="dcterms:W3CDTF">2020-03-23T00:53:03Z</dcterms:modified>
</cp:coreProperties>
</file>